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4" r:id="rId3"/>
    <p:sldId id="316" r:id="rId4"/>
    <p:sldId id="317" r:id="rId5"/>
    <p:sldId id="318" r:id="rId6"/>
    <p:sldId id="319" r:id="rId7"/>
    <p:sldId id="352" r:id="rId8"/>
    <p:sldId id="347" r:id="rId9"/>
    <p:sldId id="326" r:id="rId10"/>
    <p:sldId id="322" r:id="rId11"/>
    <p:sldId id="350" r:id="rId12"/>
    <p:sldId id="351" r:id="rId13"/>
    <p:sldId id="307" r:id="rId14"/>
    <p:sldId id="298" r:id="rId15"/>
    <p:sldId id="296" r:id="rId16"/>
    <p:sldId id="291" r:id="rId17"/>
    <p:sldId id="344" r:id="rId18"/>
    <p:sldId id="354" r:id="rId19"/>
    <p:sldId id="355" r:id="rId20"/>
    <p:sldId id="356" r:id="rId21"/>
    <p:sldId id="353" r:id="rId22"/>
    <p:sldId id="332" r:id="rId23"/>
    <p:sldId id="333" r:id="rId24"/>
    <p:sldId id="334" r:id="rId25"/>
    <p:sldId id="335" r:id="rId26"/>
    <p:sldId id="336" r:id="rId27"/>
    <p:sldId id="337" r:id="rId28"/>
    <p:sldId id="342" r:id="rId29"/>
    <p:sldId id="341" r:id="rId30"/>
    <p:sldId id="310" r:id="rId31"/>
    <p:sldId id="311" r:id="rId32"/>
    <p:sldId id="312" r:id="rId33"/>
    <p:sldId id="313" r:id="rId34"/>
    <p:sldId id="328" r:id="rId35"/>
    <p:sldId id="349" r:id="rId36"/>
    <p:sldId id="348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ek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36"/>
    <p:penClr>
      <a:srgbClr val="FF0000"/>
    </p:penClr>
  </p:showPr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94658" autoAdjust="0"/>
  </p:normalViewPr>
  <p:slideViewPr>
    <p:cSldViewPr>
      <p:cViewPr varScale="1">
        <p:scale>
          <a:sx n="86" d="100"/>
          <a:sy n="86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8FA4-0CC0-4134-844A-5F32EF555EA3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5853C-8423-45DF-A55C-1DCEFDF8BE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5853C-8423-45DF-A55C-1DCEFDF8BE68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5853C-8423-45DF-A55C-1DCEFDF8BE68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4829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 smtClean="0"/>
              <a:t>CENTRUM EDUKACJI EKONOMICZNO - HANDLOWEJ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57488" y="1500174"/>
            <a:ext cx="3286148" cy="81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z="2400" dirty="0" smtClean="0"/>
              <a:t>im. Karola Goduli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2011-03-10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5" descr="D:\ASIUREK\TARGI EDUKACYJNE\logo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14283" y="214292"/>
            <a:ext cx="1071569" cy="10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6" descr="skanuj000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214290"/>
            <a:ext cx="2044705" cy="13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nasza-klasa.pl/school/89552/photos/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eeh.nazwa.pl/images/rsgallery/original/1-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ceeh.nazwa.pl/images/rsgallery/original/4-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ceeh.nazwa.pl/images/rsgallery/original/P1180032.JPG" TargetMode="External"/><Relationship Id="rId7" Type="http://schemas.openxmlformats.org/officeDocument/2006/relationships/hyperlink" Target="http://ceeh.nazwa.pl/images/rsgallery/original/PB28026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ceeh.nazwa.pl/images/rsgallery/original/6.JPG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eh.nazwa.pl/images/rsgallery/original/PB120018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ceeh.nazwa.pl/images/rsgallery/original/PC190039.JPG" TargetMode="Externa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hyperlink" Target="http://www.odleglosci.pl/zdjecia,Bodzentyn,galeria,0,gmiasto_id,1779.html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eeh.nazwa.pl/images/rsgallery/original/grono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eeh.nazwa.pl/images/rsgallery/original/PB280286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hyperlink" Target="http://ceeh.nazwa.pl/images/rsgallery/original/PA04025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konomik.eu.interia.pl/STRONA_WWW/big_wol_jaselka1.html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ekonomik.eu.interia.pl/STRONA_WWW/big_wol_mikolajki1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hyperlink" Target="http://ekonomik.eu.interia.pl/STRONA_WWW/big_wol_mikolajki2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hyperlink" Target="http://ceeh.nazwa.pl/images/rsgallery/original/I_ZSZ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      CENTRUM EDUKACJI EKONOMICZNO – HANDLOWEJ</a:t>
            </a:r>
            <a:br>
              <a:rPr lang="pl-PL" b="1" dirty="0" smtClean="0"/>
            </a:br>
            <a:r>
              <a:rPr lang="pl-PL" b="1" dirty="0" smtClean="0"/>
              <a:t>IM. KAROLA GODULI </a:t>
            </a:r>
            <a:br>
              <a:rPr lang="pl-PL" b="1" dirty="0" smtClean="0"/>
            </a:br>
            <a:r>
              <a:rPr lang="pl-PL" b="1" dirty="0" smtClean="0"/>
              <a:t>w Tarnowskich Górach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30724" name="Picture 4" descr="zdjęcie szkoł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6643702" y="214290"/>
            <a:ext cx="228601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6" name="pole tekstowe 5"/>
          <p:cNvSpPr txBox="1"/>
          <p:nvPr/>
        </p:nvSpPr>
        <p:spPr>
          <a:xfrm>
            <a:off x="2857488" y="300037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ul. Sobieskiego 5</a:t>
            </a:r>
          </a:p>
          <a:p>
            <a:pPr algn="ctr"/>
            <a:r>
              <a:rPr lang="pl-PL" sz="2400" b="1" dirty="0" smtClean="0"/>
              <a:t>tel. 032 285 29 28</a:t>
            </a:r>
            <a:endParaRPr lang="pl-PL" sz="2400" b="1" dirty="0"/>
          </a:p>
        </p:txBody>
      </p:sp>
      <p:pic>
        <p:nvPicPr>
          <p:cNvPr id="11" name="thumb1" descr="http://ceeh.nazwa.pl/images/rsgallery/display/4-1.JPG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290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thumb1" descr="http://ceeh.nazwa.pl/images/rsgallery/display/1-1.JPG.jpg">
            <a:hlinkClick r:id="rId6"/>
          </p:cNvPr>
          <p:cNvPicPr/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1857356" y="214290"/>
            <a:ext cx="228601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3" name="pole tekstowe 12"/>
          <p:cNvSpPr txBox="1"/>
          <p:nvPr/>
        </p:nvSpPr>
        <p:spPr>
          <a:xfrm>
            <a:off x="428596" y="4214818"/>
            <a:ext cx="8451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rgbClr val="FFC000"/>
                </a:solidFill>
                <a:cs typeface="Latha" pitchFamily="2"/>
              </a:rPr>
              <a:t>SZKOŁA LUDZI PRZEDSIĘBIORCZYCH</a:t>
            </a:r>
            <a:endParaRPr lang="pl-PL" sz="4400" b="1" dirty="0">
              <a:solidFill>
                <a:srgbClr val="FFC000"/>
              </a:solidFill>
              <a:cs typeface="Latha" pitchFamily="2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214414" y="592933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       </a:t>
            </a:r>
            <a:endParaRPr lang="pl-PL" dirty="0"/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000232" y="357166"/>
            <a:ext cx="4643470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85786" y="1571612"/>
            <a:ext cx="6786610" cy="14619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II MIEJSCE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W PRZEGLĄDZIE MULTIMEDIALNYCH PROJEKTÓW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„II ŚLĄSKI MIESIĄC KREATYWNOŚCI”</a:t>
            </a:r>
          </a:p>
          <a:p>
            <a:pPr algn="ctr"/>
            <a:endParaRPr lang="pl-PL" sz="600" dirty="0" smtClean="0"/>
          </a:p>
          <a:p>
            <a:pPr algn="ctr"/>
            <a:r>
              <a:rPr lang="pl-PL" sz="1100" dirty="0" smtClean="0"/>
              <a:t>                                            </a:t>
            </a:r>
            <a:endParaRPr lang="pl-PL" sz="1100" dirty="0"/>
          </a:p>
        </p:txBody>
      </p:sp>
      <p:pic>
        <p:nvPicPr>
          <p:cNvPr id="6" name="Obraz 5" descr="C:\Documents and Settings\genek\Moje dokumenty\finał kreatywnych projektów\P229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52" y="2714620"/>
            <a:ext cx="3286148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Documents and Settings\genek\Moje dokumenty\finał kreatywnych projektów\P229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Obraz 7" descr="C:\Documents and Settings\genek\Moje dokumenty\finał kreatywnych projektów\P2290023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5845183">
            <a:off x="3328436" y="4035729"/>
            <a:ext cx="3126800" cy="2252976"/>
          </a:xfrm>
          <a:prstGeom prst="roundRect">
            <a:avLst>
              <a:gd name="adj" fmla="val 16126"/>
            </a:avLst>
          </a:prstGeom>
          <a:ln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000232" y="357166"/>
            <a:ext cx="4643470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1857364"/>
            <a:ext cx="8143932" cy="9541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FFC000"/>
                </a:solidFill>
              </a:rPr>
              <a:t>CEE-H</a:t>
            </a:r>
            <a:r>
              <a:rPr lang="pl-PL" sz="2800" b="1" dirty="0" smtClean="0">
                <a:solidFill>
                  <a:srgbClr val="FFC000"/>
                </a:solidFill>
              </a:rPr>
              <a:t> WSPÓŁORGANIZATOREM MŁODZIEŻOWEGO FORUM PRZEDSIĘBIORCZOŚCI</a:t>
            </a:r>
            <a:endParaRPr lang="pl-PL" sz="2800" b="1" dirty="0">
              <a:solidFill>
                <a:srgbClr val="FFC000"/>
              </a:solidFill>
            </a:endParaRPr>
          </a:p>
        </p:txBody>
      </p:sp>
      <p:pic>
        <p:nvPicPr>
          <p:cNvPr id="4" name="Obraz 3" descr="F:\zdjęcia\Młodzieżowe forum\PB130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5286412" cy="3532167"/>
          </a:xfrm>
          <a:prstGeom prst="cube">
            <a:avLst>
              <a:gd name="adj" fmla="val 567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:\Documents and Settings\genek\Moje dokumenty\Warsztaty CHorzów kreatywny\PA230307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5400000">
            <a:off x="3000372" y="714372"/>
            <a:ext cx="6858000" cy="542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0"/>
            <a:ext cx="3714744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UDZIAŁ  W WARSZTATACH 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„CHORZÓW KREATYWNYM MIASTEM”</a:t>
            </a:r>
          </a:p>
          <a:p>
            <a:pPr algn="ctr"/>
            <a:endParaRPr lang="pl-PL" sz="2800" dirty="0" smtClean="0"/>
          </a:p>
        </p:txBody>
      </p:sp>
      <p:pic>
        <p:nvPicPr>
          <p:cNvPr id="74755" name="Picture 3" descr="C:\Documents and Settings\genek\Moje dokumenty\zdjęcia\DSCN0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714744" cy="3714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4" descr="http://www.gwsp.edu.pl/images/oprawa_01.gif"/>
          <p:cNvPicPr>
            <a:picLocks noChangeAspect="1" noChangeArrowheads="1" noCrop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2714612" y="214290"/>
            <a:ext cx="6215138" cy="100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3000372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Młodzież  prezentuje swoje umiejętności:</a:t>
            </a:r>
          </a:p>
          <a:p>
            <a:pPr>
              <a:buFontTx/>
              <a:buChar char="-"/>
            </a:pPr>
            <a:r>
              <a:rPr lang="pl-PL" sz="3200" dirty="0" smtClean="0"/>
              <a:t> wokalne</a:t>
            </a:r>
          </a:p>
          <a:p>
            <a:pPr>
              <a:buFontTx/>
              <a:buChar char="-"/>
            </a:pPr>
            <a:r>
              <a:rPr lang="pl-PL" sz="3200" dirty="0" smtClean="0"/>
              <a:t> taneczne</a:t>
            </a:r>
          </a:p>
          <a:p>
            <a:pPr>
              <a:buFontTx/>
              <a:buChar char="-"/>
            </a:pPr>
            <a:r>
              <a:rPr lang="pl-PL" sz="3200" dirty="0" smtClean="0"/>
              <a:t> plastyczne</a:t>
            </a:r>
          </a:p>
          <a:p>
            <a:pPr>
              <a:buFontTx/>
              <a:buChar char="-"/>
            </a:pPr>
            <a:r>
              <a:rPr lang="pl-PL" sz="3200" dirty="0" smtClean="0"/>
              <a:t> kabaretowe</a:t>
            </a:r>
          </a:p>
          <a:p>
            <a:pPr>
              <a:buFontTx/>
              <a:buChar char="-"/>
            </a:pPr>
            <a:r>
              <a:rPr lang="pl-PL" sz="3200" dirty="0" smtClean="0"/>
              <a:t> recytatorskie</a:t>
            </a:r>
          </a:p>
          <a:p>
            <a:pPr>
              <a:buFontTx/>
              <a:buChar char="-"/>
            </a:pPr>
            <a:r>
              <a:rPr lang="pl-PL" sz="3200" dirty="0" smtClean="0"/>
              <a:t> aktorskie</a:t>
            </a:r>
          </a:p>
        </p:txBody>
      </p:sp>
      <p:sp>
        <p:nvSpPr>
          <p:cNvPr id="2" name="Prostokąt 1"/>
          <p:cNvSpPr/>
          <p:nvPr/>
        </p:nvSpPr>
        <p:spPr>
          <a:xfrm>
            <a:off x="1643042" y="214290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  <a:br>
              <a:rPr lang="pl-PL" sz="2400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85852" y="2285992"/>
            <a:ext cx="750099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C000"/>
                </a:solidFill>
              </a:rPr>
              <a:t>FESTIWAL TWÓRCZOŚCI EKONOMIKA</a:t>
            </a:r>
          </a:p>
        </p:txBody>
      </p:sp>
      <p:sp>
        <p:nvSpPr>
          <p:cNvPr id="5" name="pole tekstowe 4"/>
          <p:cNvSpPr txBox="1"/>
          <p:nvPr/>
        </p:nvSpPr>
        <p:spPr>
          <a:xfrm rot="522724">
            <a:off x="5529173" y="3935883"/>
            <a:ext cx="3431834" cy="2677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C000"/>
                </a:solidFill>
              </a:rPr>
              <a:t>zorganizowani, kreatywni, perfekcyjni, chętni do współpracy </a:t>
            </a: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</a:rPr>
              <a:t>i rywalizacji, </a:t>
            </a: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</a:rPr>
              <a:t>dążący do sukcesu –</a:t>
            </a:r>
          </a:p>
          <a:p>
            <a:pPr algn="ctr"/>
            <a:r>
              <a:rPr lang="pl-PL" sz="2400" b="1" i="1" dirty="0" smtClean="0">
                <a:solidFill>
                  <a:srgbClr val="FFC000"/>
                </a:solidFill>
              </a:rPr>
              <a:t> to cechy uczestników festiwalu.</a:t>
            </a:r>
            <a:endParaRPr lang="pl-PL" sz="2400" b="1" i="1" dirty="0">
              <a:solidFill>
                <a:srgbClr val="FFC000"/>
              </a:solidFill>
            </a:endParaRPr>
          </a:p>
        </p:txBody>
      </p:sp>
      <p:pic>
        <p:nvPicPr>
          <p:cNvPr id="12" name="Obraz 11" descr="http://ceeh.nazwa.pl/images/rsgallery/display/PC210066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143240" cy="2286016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" name="Obraz 12" descr="http://ceeh.nazwa.pl/images/rsgallery/display/PB280251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071834" cy="228599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" name="Obraz 13" descr="http://ceeh.nazwa.pl/images/rsgallery/display/h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14752"/>
            <a:ext cx="2500298" cy="2786057"/>
          </a:xfrm>
          <a:prstGeom prst="roundRect">
            <a:avLst>
              <a:gd name="adj" fmla="val 3795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az 14" descr="http://ceeh.nazwa.pl/images/rsgallery/display/PA150266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28926" cy="2286016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5716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ZATAŃCZ </a:t>
            </a:r>
            <a:b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Z NAMI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4" name="Picture 4" descr="http://ceeh.nazwa.pl/images/rsgallery/display/P1180032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56326" name="Picture 6" descr="http://ceeh.nazwa.pl/images/rsgallery/display/P1180032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56328" name="Picture 8" descr="http://ceeh.nazwa.pl/images/rsgallery/display/P1180032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56332" name="Picture 12" descr="http://ceeh.nazwa.pl/images/rsgallery/display/P1180032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56334" name="Picture 14" descr="http://ceeh.nazwa.pl/images/rsgallery/display/P1180032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11" name="thumb1" descr="http://ceeh.nazwa.pl/images/rsgallery/display/P1180032.JPG.jpg">
            <a:hlinkClick r:id="rId3"/>
          </p:cNvPr>
          <p:cNvPicPr/>
          <p:nvPr/>
        </p:nvPicPr>
        <p:blipFill>
          <a:blip r:embed="rId4">
            <a:lum contrast="20000"/>
          </a:blip>
          <a:srcRect l="12283"/>
          <a:stretch>
            <a:fillRect/>
          </a:stretch>
        </p:blipFill>
        <p:spPr bwMode="auto">
          <a:xfrm>
            <a:off x="0" y="1571612"/>
            <a:ext cx="5000628" cy="5286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0" name="Picture 2" descr="http://ceeh.nazwa.pl/images/rsgallery/display/6.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89092" name="Picture 4" descr="http://ceeh.nazwa.pl/images/rsgallery/display/6.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89094" name="Picture 6" descr="http://ceeh.nazwa.pl/images/rsgallery/display/6.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14" name="thumb1" descr="http://ceeh.nazwa.pl/images/rsgallery/display/6.JPG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214686"/>
            <a:ext cx="4143372" cy="364331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" name="thumb1" descr="http://ceeh.nazwa.pl/images/rsgallery/display/PB280268.JPG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0"/>
            <a:ext cx="4143372" cy="321468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4829180" cy="150016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ZAŚPIEWAJ </a:t>
            </a:r>
            <a:b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Z NAMI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4" descr="http://ceeh.nazwa.pl/images/rsgallery/display/PC19002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595786" cy="3643338"/>
          </a:xfrm>
          <a:prstGeom prst="rect">
            <a:avLst/>
          </a:prstGeom>
          <a:noFill/>
        </p:spPr>
      </p:pic>
      <p:pic>
        <p:nvPicPr>
          <p:cNvPr id="7" name="thumb1" descr="http://ceeh.nazwa.pl/images/rsgallery/display/PB120018.JPG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1071538" y="5715016"/>
            <a:ext cx="3071834" cy="46166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CHÓR W EKONOMIKU</a:t>
            </a: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" name="Obraz 20" descr="http://ceeh.nazwa.pl/images/rsgallery/display/PB120015.JPG.jpg"/>
          <p:cNvPicPr/>
          <p:nvPr/>
        </p:nvPicPr>
        <p:blipFill>
          <a:blip r:embed="rId2">
            <a:lum bright="-10000"/>
          </a:blip>
          <a:srcRect l="4724" t="16378"/>
          <a:stretch>
            <a:fillRect/>
          </a:stretch>
        </p:blipFill>
        <p:spPr bwMode="auto">
          <a:xfrm rot="5400000">
            <a:off x="1571615" y="2428856"/>
            <a:ext cx="5429265" cy="34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http://ceeh.nazwa.pl/images/rsgallery/display/c.jpg.jpg"/>
          <p:cNvPicPr/>
          <p:nvPr/>
        </p:nvPicPr>
        <p:blipFill>
          <a:blip r:embed="rId3">
            <a:lum bright="-10000" contrast="10000"/>
          </a:blip>
          <a:srcRect l="19843" t="8819" r="34016" b="46614"/>
          <a:stretch>
            <a:fillRect/>
          </a:stretch>
        </p:blipFill>
        <p:spPr bwMode="auto">
          <a:xfrm>
            <a:off x="5051724" y="0"/>
            <a:ext cx="1779925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142872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ROZWIJAJ SWOJE </a:t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>ZDOLNOŚCI AKTORSKIE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18" name="Obraz 17" descr="http://ceeh.nazwa.pl/images/rsgallery/display/P6130223.JPG.jpg"/>
          <p:cNvPicPr/>
          <p:nvPr/>
        </p:nvPicPr>
        <p:blipFill>
          <a:blip r:embed="rId4"/>
          <a:srcRect b="10079"/>
          <a:stretch>
            <a:fillRect/>
          </a:stretch>
        </p:blipFill>
        <p:spPr bwMode="auto">
          <a:xfrm>
            <a:off x="0" y="1428736"/>
            <a:ext cx="3810000" cy="256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thumb1" descr="http://ceeh.nazwa.pl/images/rsgallery/display/PC190039.JPG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6786578" y="0"/>
            <a:ext cx="2357422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16" name="Obraz 15" descr="http://ceeh.nazwa.pl/images/rsgallery/display/g.jpg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1428736"/>
            <a:ext cx="3929058" cy="5429264"/>
          </a:xfrm>
          <a:prstGeom prst="bevel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Prostokąt 16"/>
          <p:cNvSpPr/>
          <p:nvPr/>
        </p:nvSpPr>
        <p:spPr>
          <a:xfrm>
            <a:off x="4500562" y="5357826"/>
            <a:ext cx="335456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C000"/>
                </a:solidFill>
              </a:rPr>
              <a:t>MŁODZI  ARTYŚCI</a:t>
            </a:r>
            <a:endParaRPr lang="pl-PL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1785926"/>
            <a:ext cx="86439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Kółko turystyczne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Kółko literackie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Klub Europejski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Wieczorki poetyckie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SKS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Wolontariat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Warsztaty przedsiębiorczości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Chór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Praca w sklepiku szkolnym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Zajęcia na basenie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Kółka językowe (j. niemieckiego, angielskiego, niderlandzkiego)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Matematyka bez granic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Kółka przedmiotowe</a:t>
            </a:r>
          </a:p>
          <a:p>
            <a:endParaRPr lang="pl-PL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7" name="Obraz 6" descr="http://ceeh.nazwa.pl/images/rsgallery/display/1f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57628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0"/>
            <a:ext cx="7500958" cy="1571612"/>
          </a:xfr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/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6000" b="1" dirty="0" smtClean="0">
                <a:solidFill>
                  <a:srgbClr val="FF0000"/>
                </a:solidFill>
              </a:rPr>
              <a:t>Rozwijaj  swoje pasje</a:t>
            </a: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6000" dirty="0"/>
          </a:p>
        </p:txBody>
      </p:sp>
      <p:pic>
        <p:nvPicPr>
          <p:cNvPr id="5" name="Obraz 4" descr="http://ceeh.nazwa.pl/images/rsgallery/display/PA040258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071678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parkwodny.com.pl/pl/images/rzek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071678"/>
            <a:ext cx="27146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http://foorumfooto.republika.pl/_stozek/klasztor_jasnago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43380"/>
            <a:ext cx="242889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2214578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/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ZWIEDZAJ Z NAMI</a:t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/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KÓŁKO TURYSTYCZNE</a:t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DLA PODRÓŻNIKÓW</a:t>
            </a:r>
            <a:br>
              <a:rPr lang="pl-PL" sz="3200" b="1" dirty="0" smtClean="0">
                <a:solidFill>
                  <a:schemeClr val="bg1"/>
                </a:solidFill>
              </a:rPr>
            </a:b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281" y="-285776"/>
            <a:ext cx="3641719" cy="264320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3929058" y="2428868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Script MT Bold" pitchFamily="66" charset="0"/>
              </a:rPr>
              <a:t>Razem zwiedzimy ciekawe zakątki naszej Ojczyzny</a:t>
            </a:r>
            <a:endParaRPr lang="pl-PL" sz="3600" dirty="0">
              <a:latin typeface="Script MT Bold" pitchFamily="66" charset="0"/>
            </a:endParaRPr>
          </a:p>
        </p:txBody>
      </p:sp>
      <p:pic>
        <p:nvPicPr>
          <p:cNvPr id="38914" name="Picture 2" descr="http://maciek.chelmek.org/wp-content/uploads/2007/06/fotografia-slubna-krakow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662757"/>
            <a:ext cx="3929058" cy="219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Krakó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5937" y="2214554"/>
            <a:ext cx="3998063" cy="251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 rot="2491301">
            <a:off x="5500662" y="4572008"/>
            <a:ext cx="36433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Pozdrowienia z </a:t>
            </a:r>
            <a:r>
              <a:rPr lang="pl-P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Krakowa</a:t>
            </a:r>
            <a:endParaRPr lang="pl-PL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38918" name="Picture 6" descr="Krasnoludki Syzyf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2786050" cy="1857364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6396335"/>
            <a:ext cx="278604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Wrocław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i krasnale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38920" name="Picture 8" descr="Ruiny pałacu - Bodzentyn, zdjęcia miast, galeria zdjęć">
            <a:hlinkClick r:id="rId7" tooltip="Ruiny pałacu - Bodzentyn, zdjęcia miast, galeria zdjęć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14554"/>
            <a:ext cx="5214942" cy="235745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785786" y="3786190"/>
            <a:ext cx="4037994" cy="61347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Ruiny zamku w </a:t>
            </a:r>
            <a:r>
              <a:rPr lang="pl-P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Bodzentynie</a:t>
            </a:r>
            <a:endParaRPr lang="pl-PL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857488" y="6396335"/>
            <a:ext cx="235745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…w </a:t>
            </a:r>
            <a:r>
              <a:rPr lang="pl-P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Częstochowie</a:t>
            </a:r>
            <a:endParaRPr lang="pl-PL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71604" y="2786058"/>
            <a:ext cx="6286544" cy="15081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prstTxWarp prst="textChevronInverted">
              <a:avLst>
                <a:gd name="adj" fmla="val 80124"/>
              </a:avLst>
            </a:prstTxWarp>
            <a:spAutoFit/>
            <a:sp3d/>
          </a:bodyPr>
          <a:lstStyle/>
          <a:p>
            <a:pPr algn="ctr"/>
            <a:r>
              <a:rPr lang="pl-PL" sz="3200" b="1" i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COROCZNE WYJAZDY MATURZYSTÓW DO WARSZAWY</a:t>
            </a:r>
            <a:br>
              <a:rPr lang="pl-PL" sz="3200" b="1" i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</a:br>
            <a:r>
              <a:rPr lang="pl-PL" sz="1400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(Organizator: Klub Europejski w </a:t>
            </a:r>
            <a:r>
              <a:rPr lang="pl-PL" sz="1400" dirty="0" err="1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CEE-H</a:t>
            </a:r>
            <a:r>
              <a:rPr lang="pl-PL" sz="1400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, od 1996)</a:t>
            </a:r>
          </a:p>
          <a:p>
            <a:pPr algn="ctr"/>
            <a:endParaRPr lang="pl-PL" sz="1400" dirty="0">
              <a:solidFill>
                <a:srgbClr val="FFFF00"/>
              </a:solidFill>
            </a:endParaRPr>
          </a:p>
        </p:txBody>
      </p:sp>
      <p:pic>
        <p:nvPicPr>
          <p:cNvPr id="45058" name="Picture 2" descr="C:\Documents and Settings\genek\Moje dokumenty\Warszawa\P9231333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3857620" cy="2714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pole tekstowe 5"/>
          <p:cNvSpPr txBox="1"/>
          <p:nvPr/>
        </p:nvSpPr>
        <p:spPr>
          <a:xfrm>
            <a:off x="3571868" y="4786322"/>
            <a:ext cx="2143140" cy="18158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4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OBIEKTY ZWIEDZANIA:  </a:t>
            </a:r>
            <a:r>
              <a:rPr lang="pl-PL" sz="1400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Giełda Papierów Wartościowych, Sejm i Senat, Zamek Królewski, Grób Nieznanego Żołnierza, Łazienki, Uniwersytet Warszawski, Pałac Prezydencki</a:t>
            </a:r>
            <a:endParaRPr lang="pl-PL" sz="1400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Obraz 7" descr="http://ceeh.nazwa.pl/images/rsgallery/display/1c.jpg.jpg"/>
          <p:cNvPicPr/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5214942" y="214290"/>
            <a:ext cx="3714744" cy="26431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Obraz 6" descr="C:\Documents and Settings\genek\Moje dokumenty\Mediolan\Warszawa\04402719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37147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Obraz 8" descr="C:\Documents and Settings\genek\Moje dokumenty\Mediolan\Warszawa\P92413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857620" cy="264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4829180" cy="2143140"/>
          </a:xfrm>
        </p:spPr>
        <p:txBody>
          <a:bodyPr>
            <a:normAutofit/>
          </a:bodyPr>
          <a:lstStyle/>
          <a:p>
            <a:r>
              <a:rPr lang="pl-PL" b="1" dirty="0" smtClean="0"/>
              <a:t>CENTRUM EDUKACJI EKONOMICZNO – HANDLOWEJ</a:t>
            </a:r>
            <a:br>
              <a:rPr lang="pl-PL" b="1" dirty="0" smtClean="0"/>
            </a:br>
            <a:r>
              <a:rPr lang="pl-PL" dirty="0" smtClean="0"/>
              <a:t>im. Karola Goduli</a:t>
            </a:r>
            <a:br>
              <a:rPr lang="pl-PL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200" dirty="0"/>
          </a:p>
        </p:txBody>
      </p:sp>
      <p:pic>
        <p:nvPicPr>
          <p:cNvPr id="31746" name="Picture 2" descr="http://ceeh.nazwa.pl/images/rsgallery/display/grono2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31748" name="Picture 4" descr="http://ceeh.nazwa.pl/images/rsgallery/display/grono2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pic>
        <p:nvPicPr>
          <p:cNvPr id="31750" name="Picture 6" descr="http://ceeh.nazwa.pl/images/rsgallery/display/grono2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02600" y="-26008013"/>
            <a:ext cx="3810000" cy="28575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57158" y="2500306"/>
            <a:ext cx="4357718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2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Szkoła kształci nieprzerwanie </a:t>
            </a:r>
            <a:r>
              <a:rPr lang="pl-PL" sz="2800" b="1" u="sng" dirty="0" smtClean="0">
                <a:solidFill>
                  <a:srgbClr val="002060"/>
                </a:solidFill>
              </a:rPr>
              <a:t>uczniów w zawodach ekonomicznych i handlowych </a:t>
            </a:r>
            <a:r>
              <a:rPr lang="pl-PL" sz="2800" b="1" dirty="0" smtClean="0">
                <a:solidFill>
                  <a:srgbClr val="002060"/>
                </a:solidFill>
              </a:rPr>
              <a:t> od 1935 roku. </a:t>
            </a:r>
          </a:p>
          <a:p>
            <a:r>
              <a:rPr lang="pl-PL" sz="2800" b="1" dirty="0" smtClean="0">
                <a:solidFill>
                  <a:srgbClr val="002060"/>
                </a:solidFill>
              </a:rPr>
              <a:t>Obecnie przygotowujemy uczniów do egzaminów potwierdzających kwalifikacje zawodowe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4" descr="F:\STRONA WWW\img\1900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lumOff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7620" y="2357430"/>
            <a:ext cx="4897245" cy="3382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  <a:lumOff val="2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angle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482918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…z nami poznasz 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sławnych  ludzi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4" name="Obraz 3" descr="http://ceeh.nazwa.pl/images/rsgallery/display/2a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810000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thumb1" descr="http://ceeh.nazwa.pl/images/rsgallery/display/PB280286.JPG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810000" cy="28575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http://ceeh.nazwa.pl/images/rsgallery/display/66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43380"/>
            <a:ext cx="3810000" cy="252412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928662" y="2214554"/>
            <a:ext cx="183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Jan Englert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85720" y="3286124"/>
            <a:ext cx="1979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Nelly Rokita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94858" y="3429000"/>
            <a:ext cx="224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Ryszard Kalisz</a:t>
            </a:r>
            <a:endParaRPr lang="pl-PL" sz="2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571604" y="21429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  <a:endParaRPr lang="pl-PL" sz="2400" dirty="0"/>
          </a:p>
        </p:txBody>
      </p:sp>
      <p:pic>
        <p:nvPicPr>
          <p:cNvPr id="6" name="Obraz 5" descr="C:\Documents and Settings\genek\Moje dokumenty\kreatywność\P1030174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pole tekstowe 3"/>
          <p:cNvSpPr txBox="1"/>
          <p:nvPr/>
        </p:nvSpPr>
        <p:spPr>
          <a:xfrm>
            <a:off x="5786446" y="-66973"/>
            <a:ext cx="3357554" cy="692497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pl-PL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WARSZTATY </a:t>
            </a:r>
          </a:p>
          <a:p>
            <a:pPr algn="ctr"/>
            <a:r>
              <a:rPr lang="pl-PL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PRZYGOTOWUJĄCE UCZNIÓW DO WEJŚCIA NA RYNEK PRACY</a:t>
            </a: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8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pl-PL" sz="24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2000232" y="214290"/>
            <a:ext cx="4643470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357422" y="1428736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WOLONTARIAT</a:t>
            </a:r>
            <a:endParaRPr lang="pl-PL" sz="3200" dirty="0" smtClean="0"/>
          </a:p>
          <a:p>
            <a:pPr algn="ctr"/>
            <a:endParaRPr lang="pl-PL" sz="3200" dirty="0"/>
          </a:p>
        </p:txBody>
      </p:sp>
      <p:pic>
        <p:nvPicPr>
          <p:cNvPr id="9" name="Picture 2" descr="E:\jola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42910" y="2143116"/>
            <a:ext cx="7358114" cy="457203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ffectLst>
            <a:outerShdw dist="170861" dir="7919233" algn="ctr" rotWithShape="0">
              <a:srgbClr val="000099"/>
            </a:outerShdw>
          </a:effectLst>
        </p:spPr>
      </p:pic>
      <p:pic>
        <p:nvPicPr>
          <p:cNvPr id="6" name="Picture 6" descr="D:\dysk C\Moje dokumenty\SERC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68716">
            <a:off x="6345115" y="2206359"/>
            <a:ext cx="2784340" cy="24288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enek\Moje dokumenty\zdjęcia\DSCN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 rot="5400000">
            <a:off x="-1574338" y="1574337"/>
            <a:ext cx="6863417" cy="3714744"/>
          </a:xfrm>
          <a:prstGeom prst="rect">
            <a:avLst/>
          </a:prstGeom>
          <a:solidFill>
            <a:srgbClr val="00B050"/>
          </a:solidFill>
        </p:spPr>
        <p:txBody>
          <a:bodyPr vert="vert270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Sprzedaż</a:t>
            </a:r>
          </a:p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pl-PL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artek </a:t>
            </a: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świątecznych</a:t>
            </a:r>
            <a:endParaRPr lang="pl-PL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genek\Moje dokumenty\zdjęcia\DSCN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000628" y="785794"/>
            <a:ext cx="400019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pl-PL" sz="4400" b="1" dirty="0" smtClean="0"/>
              <a:t>Sprzedaż ciastek</a:t>
            </a:r>
            <a:endParaRPr lang="pl-PL" sz="4400" b="1" dirty="0"/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enek\Moje dokumenty\zdjęcia\DSCN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9394" name="Picture 2" descr="C:\Documents and Settings\genek\Moje dokumenty\zdjęcia\DSCN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thumb1" descr="http://ceeh.nazwa.pl/images/rsgallery/display/PA040250.JPG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824557" y="318683"/>
            <a:ext cx="3143248" cy="250588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0" y="428604"/>
            <a:ext cx="321467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DoubleWave1">
              <a:avLst>
                <a:gd name="adj1" fmla="val 12500"/>
                <a:gd name="adj2" fmla="val -531"/>
              </a:avLst>
            </a:prstTxWarp>
            <a:spAutoFit/>
          </a:bodyPr>
          <a:lstStyle/>
          <a:p>
            <a:r>
              <a:rPr lang="pl-PL" sz="2800" b="1" i="1" dirty="0" smtClean="0">
                <a:solidFill>
                  <a:srgbClr val="002060"/>
                </a:solidFill>
              </a:rPr>
              <a:t>Wolontariusze</a:t>
            </a:r>
            <a:endParaRPr lang="pl-PL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jola1.t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29058" y="0"/>
            <a:ext cx="5214942" cy="378619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" name="Picture 4" descr="Jasełk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514350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85720" y="1500174"/>
            <a:ext cx="40004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Wolontariuszki</a:t>
            </a:r>
            <a:r>
              <a:rPr lang="pl-PL" sz="2400" b="1" dirty="0" smtClean="0"/>
              <a:t> w Domu Opieki Społecznej pomagają ludziom starszym, chorym i niepełnosprawnym. </a:t>
            </a:r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Dzięki temu mają</a:t>
            </a:r>
          </a:p>
          <a:p>
            <a:r>
              <a:rPr lang="pl-PL" sz="2400" b="1" dirty="0" smtClean="0"/>
              <a:t> możliwość określenia </a:t>
            </a:r>
          </a:p>
          <a:p>
            <a:r>
              <a:rPr lang="pl-PL" sz="2400" b="1" dirty="0" smtClean="0"/>
              <a:t>swoich predyspozycji zawodowych</a:t>
            </a:r>
            <a:endParaRPr lang="pl-PL" sz="2400" b="1" dirty="0"/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ikołajk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4786322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994" name="Picture 2" descr="Mikołajk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86380" cy="4786322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solidFill>
                <a:srgbClr val="FFC000"/>
              </a:solidFill>
              <a:latin typeface="Lucida Calligraphy" pitchFamily="66" charset="0"/>
            </a:endParaRP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Lucida Calligraphy" pitchFamily="66" charset="0"/>
              </a:rPr>
              <a:t>z prezentami w Domu Dziecka</a:t>
            </a:r>
          </a:p>
          <a:p>
            <a:pPr algn="ctr"/>
            <a:endParaRPr lang="pl-PL" sz="3200" b="1" dirty="0" smtClean="0">
              <a:solidFill>
                <a:srgbClr val="FFC000"/>
              </a:solidFill>
              <a:latin typeface="Lucida Calligraphy" pitchFamily="66" charset="0"/>
            </a:endParaRPr>
          </a:p>
          <a:p>
            <a:endParaRPr lang="pl-PL" sz="3200" b="1" dirty="0">
              <a:solidFill>
                <a:srgbClr val="FFC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000232" y="357166"/>
            <a:ext cx="4643470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00100" y="1857364"/>
            <a:ext cx="7143800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PRACA SKLEPIKU SZKOLNEGO</a:t>
            </a:r>
          </a:p>
          <a:p>
            <a:pPr algn="ctr"/>
            <a:r>
              <a:rPr lang="pl-PL" sz="1400" b="1" dirty="0" smtClean="0"/>
              <a:t>Opiekun: mgr Teresa Sekuła </a:t>
            </a:r>
            <a:endParaRPr lang="pl-PL" sz="1400" b="1" dirty="0"/>
          </a:p>
        </p:txBody>
      </p:sp>
      <p:sp>
        <p:nvSpPr>
          <p:cNvPr id="5" name="Prostokąt 4"/>
          <p:cNvSpPr/>
          <p:nvPr/>
        </p:nvSpPr>
        <p:spPr>
          <a:xfrm>
            <a:off x="571472" y="271462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/>
              <a:t>Nasz </a:t>
            </a:r>
            <a:r>
              <a:rPr lang="pl-PL" sz="2800" b="1" i="1" dirty="0" err="1" smtClean="0">
                <a:solidFill>
                  <a:srgbClr val="FFC000"/>
                </a:solidFill>
              </a:rPr>
              <a:t>small</a:t>
            </a:r>
            <a:r>
              <a:rPr lang="pl-PL" sz="2800" b="1" i="1" dirty="0" smtClean="0">
                <a:solidFill>
                  <a:srgbClr val="FFC000"/>
                </a:solidFill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</a:rPr>
              <a:t>b</a:t>
            </a:r>
            <a:r>
              <a:rPr lang="pl-PL" sz="2800" b="1" i="1" dirty="0" smtClean="0">
                <a:solidFill>
                  <a:srgbClr val="FFC000"/>
                </a:solidFill>
              </a:rPr>
              <a:t>u</a:t>
            </a:r>
            <a:r>
              <a:rPr lang="en-US" sz="2800" b="1" i="1" dirty="0" smtClean="0">
                <a:solidFill>
                  <a:srgbClr val="FFC000"/>
                </a:solidFill>
              </a:rPr>
              <a:t>s</a:t>
            </a:r>
            <a:r>
              <a:rPr lang="pl-PL" sz="2800" b="1" i="1" dirty="0" smtClean="0">
                <a:solidFill>
                  <a:srgbClr val="FFC000"/>
                </a:solidFill>
              </a:rPr>
              <a:t>i</a:t>
            </a:r>
            <a:r>
              <a:rPr lang="en-US" sz="2800" b="1" i="1" dirty="0" err="1" smtClean="0">
                <a:solidFill>
                  <a:srgbClr val="FFC000"/>
                </a:solidFill>
              </a:rPr>
              <a:t>nes</a:t>
            </a:r>
            <a:r>
              <a:rPr lang="pl-PL" sz="2800" b="1" i="1" dirty="0" smtClean="0">
                <a:solidFill>
                  <a:srgbClr val="FFC000"/>
                </a:solidFill>
              </a:rPr>
              <a:t>s </a:t>
            </a:r>
            <a:r>
              <a:rPr lang="pl-PL" sz="2800" dirty="0" smtClean="0"/>
              <a:t>został w roku 2007/08 doceniony medalem przez </a:t>
            </a:r>
            <a:r>
              <a:rPr lang="pl-PL" sz="2800" b="1" dirty="0" smtClean="0"/>
              <a:t>Krajową Radę Spółdzielczości .</a:t>
            </a:r>
            <a:endParaRPr lang="pl-PL" sz="2800" b="1" dirty="0"/>
          </a:p>
        </p:txBody>
      </p:sp>
      <p:pic>
        <p:nvPicPr>
          <p:cNvPr id="25601" name="Picture 1" descr="C:\Documents and Settings\Viktosia i Oliwka\Pulpit\imyages.jpe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4572008"/>
            <a:ext cx="2378104" cy="173784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602" name="Picture 2" descr="C:\Documents and Settings\Viktosia i Oliwka\Pulpit\images.jpe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428992" y="4143380"/>
            <a:ext cx="2627325" cy="17451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603" name="Picture 3" descr="C:\Documents and Settings\Viktosia i Oliwka\Pulpit\imrages.jpe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6643702" y="4786322"/>
            <a:ext cx="2297525" cy="17272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3108" y="28572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  <a:endParaRPr lang="pl-PL" sz="24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3527" t="3203" b="3203"/>
          <a:stretch>
            <a:fillRect/>
          </a:stretch>
        </p:blipFill>
        <p:spPr bwMode="auto">
          <a:xfrm>
            <a:off x="3929058" y="2071678"/>
            <a:ext cx="3381689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2407" t="4165" r="9629" b="4165"/>
          <a:stretch>
            <a:fillRect/>
          </a:stretch>
        </p:blipFill>
        <p:spPr bwMode="auto">
          <a:xfrm>
            <a:off x="1785918" y="2714620"/>
            <a:ext cx="2786082" cy="3714776"/>
          </a:xfrm>
          <a:prstGeom prst="hexagon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14465"/>
            <a:ext cx="2784463" cy="514353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lum contrast="-10000"/>
          </a:blip>
          <a:srcRect/>
          <a:stretch>
            <a:fillRect/>
          </a:stretch>
        </p:blipFill>
        <p:spPr bwMode="auto">
          <a:xfrm>
            <a:off x="214282" y="2500306"/>
            <a:ext cx="2498743" cy="4143404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pole tekstowe 21"/>
          <p:cNvSpPr txBox="1"/>
          <p:nvPr/>
        </p:nvSpPr>
        <p:spPr>
          <a:xfrm>
            <a:off x="1571604" y="1785926"/>
            <a:ext cx="5786478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KREATYWNI   POZA   SZKOŁĄ</a:t>
            </a:r>
            <a:endParaRPr lang="pl-P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amka 22"/>
          <p:cNvSpPr/>
          <p:nvPr/>
        </p:nvSpPr>
        <p:spPr>
          <a:xfrm>
            <a:off x="6143636" y="4500570"/>
            <a:ext cx="2143140" cy="642942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482918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CENTRUM EDUKACJI EKONOMICZNO – HANDLOWEJ</a:t>
            </a:r>
            <a:br>
              <a:rPr lang="pl-PL" b="1" dirty="0" smtClean="0"/>
            </a:br>
            <a:r>
              <a:rPr lang="pl-PL" dirty="0" smtClean="0"/>
              <a:t>im. Karola Goduli</a:t>
            </a:r>
            <a:br>
              <a:rPr lang="pl-PL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200" dirty="0"/>
          </a:p>
        </p:txBody>
      </p:sp>
      <p:pic>
        <p:nvPicPr>
          <p:cNvPr id="6" name="Picture 2" descr="C:\Documents and Settings\Viktosia i Oliwka\Pulpit\god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928958" cy="4333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2" descr="K:\OLA\NAUCZYCIEL\KAROL GODULA PATRON SZKOŁY\GODULA 3\witra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1857364"/>
            <a:ext cx="2928958" cy="46566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pole tekstowe 7"/>
          <p:cNvSpPr txBox="1"/>
          <p:nvPr/>
        </p:nvSpPr>
        <p:spPr>
          <a:xfrm>
            <a:off x="1500166" y="1857364"/>
            <a:ext cx="5715040" cy="3416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</a:t>
            </a:r>
          </a:p>
          <a:p>
            <a:r>
              <a:rPr lang="pl-PL" sz="2800" dirty="0" smtClean="0"/>
              <a:t>        </a:t>
            </a:r>
          </a:p>
          <a:p>
            <a:pPr algn="ctr"/>
            <a:r>
              <a:rPr lang="pl-PL" sz="2800" dirty="0" smtClean="0"/>
              <a:t>         </a:t>
            </a:r>
            <a:r>
              <a:rPr lang="pl-PL" sz="2800" b="1" dirty="0" smtClean="0">
                <a:solidFill>
                  <a:srgbClr val="FFC000"/>
                </a:solidFill>
              </a:rPr>
              <a:t>Patron szkoły</a:t>
            </a:r>
          </a:p>
          <a:p>
            <a:pPr algn="ctr"/>
            <a:r>
              <a:rPr lang="pl-PL" sz="4800" b="1" dirty="0" smtClean="0">
                <a:solidFill>
                  <a:srgbClr val="FFC000"/>
                </a:solidFill>
              </a:rPr>
              <a:t>        Karol Godula  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         wielki śląski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         przedsiębiorca XIX wieku 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          - król węgla i stali.</a:t>
            </a:r>
            <a:endParaRPr lang="pl-P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21455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Dobra organizacja, praca zespołowa, szybkie i kreatywne myślenie, inicjowanie nowych przedsięwzięć </a:t>
            </a:r>
            <a:r>
              <a:rPr lang="pl-PL" sz="2400" dirty="0" smtClean="0"/>
              <a:t>było tematem przewodnim prezentacji naszego dzielnego druha </a:t>
            </a:r>
            <a:r>
              <a:rPr lang="pl-PL" sz="2400" b="1" i="1" dirty="0" smtClean="0">
                <a:solidFill>
                  <a:srgbClr val="FFC000"/>
                </a:solidFill>
              </a:rPr>
              <a:t>Izabeli </a:t>
            </a:r>
            <a:r>
              <a:rPr lang="pl-PL" sz="2400" b="1" i="1" dirty="0" err="1" smtClean="0">
                <a:solidFill>
                  <a:srgbClr val="FFC000"/>
                </a:solidFill>
              </a:rPr>
              <a:t>Wandzich</a:t>
            </a:r>
            <a:r>
              <a:rPr lang="pl-PL" sz="2400" dirty="0" smtClean="0">
                <a:solidFill>
                  <a:srgbClr val="FFC000"/>
                </a:solidFill>
              </a:rPr>
              <a:t>.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14480" y="2142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Obraz 3" descr="C:\Users\Ola\Desktop\prezentacja\iza w\P405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3578224" cy="268366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Ola\Desktop\prezentacja\iza w\P4050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3357562"/>
            <a:ext cx="2924175" cy="2193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5" descr="C:\Users\Ola\Desktop\prezentacja\iza w\P405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57694"/>
            <a:ext cx="3114680" cy="230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928662" y="164305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FFC000"/>
                </a:solidFill>
              </a:rPr>
              <a:t>KREATYWNA MŁODZIEŻ</a:t>
            </a:r>
            <a:endParaRPr lang="pl-PL" sz="3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genek\Moje dokumenty\straż\PA29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421484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5" name="Obraz 4" descr="G:\zdjęcia\straż\PA290001.JPG"/>
          <p:cNvPicPr/>
          <p:nvPr/>
        </p:nvPicPr>
        <p:blipFill>
          <a:blip r:embed="rId3" cstate="print"/>
          <a:srcRect t="1"/>
          <a:stretch>
            <a:fillRect/>
          </a:stretch>
        </p:blipFill>
        <p:spPr bwMode="auto">
          <a:xfrm rot="5400000">
            <a:off x="5322109" y="3750462"/>
            <a:ext cx="3786189" cy="242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C:\Documents and Settings\genek\Moje dokumenty\straż\PA290003.JPG"/>
          <p:cNvPicPr/>
          <p:nvPr/>
        </p:nvPicPr>
        <p:blipFill>
          <a:blip r:embed="rId4" cstate="print"/>
          <a:srcRect l="15120" r="15120" b="-2849"/>
          <a:stretch>
            <a:fillRect/>
          </a:stretch>
        </p:blipFill>
        <p:spPr bwMode="auto">
          <a:xfrm rot="5400000">
            <a:off x="4607643" y="-249956"/>
            <a:ext cx="3688017" cy="4187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 descr="G:\zdjęcia\straż\PA290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9"/>
            <a:ext cx="4643438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G:\zdjęcia\straż\PA290005.JPG"/>
          <p:cNvPicPr/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464343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8376867" y="-142900"/>
            <a:ext cx="767133" cy="7000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bliqueBottom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wordArtVert"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DZIEŃ STRAŻAKA</a:t>
            </a:r>
          </a:p>
          <a:p>
            <a:endParaRPr lang="pl-PL" sz="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767133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wordArtVert"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DZIEŃ STRAŻAKA</a:t>
            </a:r>
          </a:p>
          <a:p>
            <a:endParaRPr lang="pl-PL" sz="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C:\Documents and Settings\Viktosia i Oliwka\Pulpit\koryta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4745038"/>
            <a:ext cx="2499203" cy="16843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0" name="Picture 4" descr="C:\Documents and Settings\Viktosia i Oliwka\Pulpit\flag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86322"/>
            <a:ext cx="1235147" cy="1857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178" name="Picture 2" descr="C:\Documents and Settings\Viktosia i Oliwka\Pulpit\eu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3740991" cy="278605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85720" y="271462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FFC000"/>
                </a:solidFill>
              </a:rPr>
              <a:t>„Większość naszych działań to nie jednorazowe akcje, lecz przemyślane, przygotowane, długofalowe  kampanie obejmujące wiele osób i różnorodne formy pracy, a ich realizacja pomaga wyłonić utalentowanych liderów, których nie zawsze można rozpoznać w tradycyjnym procesie dydaktycznym”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43108" y="21429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1472" y="1714488"/>
            <a:ext cx="8286808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SZKOLNY KLUB EUROPEJSKI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3108" y="21429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71472" y="1785926"/>
            <a:ext cx="8286808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SZKOLNY KLUB EUROPEJSKI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86050" y="2643182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AKCJA CUKIEREK I OŁÓWEK </a:t>
            </a:r>
            <a:endParaRPr lang="pl-PL" sz="2800" b="1" dirty="0"/>
          </a:p>
        </p:txBody>
      </p:sp>
      <p:pic>
        <p:nvPicPr>
          <p:cNvPr id="48133" name="Picture 5" descr="C:\Documents and Settings\Viktosia i Oliwka\Pulpit\olowek_du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357430"/>
            <a:ext cx="2214546" cy="2024049"/>
          </a:xfrm>
          <a:prstGeom prst="roundRect">
            <a:avLst>
              <a:gd name="adj" fmla="val 2678"/>
            </a:avLst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</p:spPr>
      </p:pic>
      <p:pic>
        <p:nvPicPr>
          <p:cNvPr id="48136" name="Picture 8" descr="C:\Documents and Settings\Viktosia i Oliwka\Pulpit\1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4143404" cy="2805111"/>
          </a:xfrm>
          <a:prstGeom prst="can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48130" name="Picture 2" descr="C:\Documents and Settings\Viktosia i Oliwka\Pulpit\cukier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08659">
            <a:off x="69342" y="2700771"/>
            <a:ext cx="2887867" cy="2476554"/>
          </a:xfrm>
          <a:prstGeom prst="star7">
            <a:avLst/>
          </a:prstGeom>
          <a:noFill/>
          <a:effectLst/>
          <a:scene3d>
            <a:camera prst="orthographicFront"/>
            <a:lightRig rig="sunset" dir="t"/>
          </a:scene3d>
          <a:sp3d contourW="12700" prstMaterial="flat">
            <a:bevelB/>
            <a:contourClr>
              <a:schemeClr val="accent1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ttp://ceeh.nazwa.pl/images/rsgallery/display/PB050050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CENTRUM EDUKACJI         EKONOMICZNO-HANDLOWEJ</a:t>
            </a:r>
            <a:br>
              <a:rPr lang="pl-PL" b="1" dirty="0" smtClean="0"/>
            </a:br>
            <a:r>
              <a:rPr lang="pl-PL" dirty="0" smtClean="0"/>
              <a:t>im. Karola Goduli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http://ceeh.nazwa.pl/images/rsgallery/display/PA230303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81436" y="352425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 rot="1471072">
            <a:off x="6098488" y="3877710"/>
            <a:ext cx="3021350" cy="783193"/>
          </a:xfrm>
          <a:prstGeom prst="wedgeRoundRectCallout">
            <a:avLst>
              <a:gd name="adj1" fmla="val -52310"/>
              <a:gd name="adj2" fmla="val 42401"/>
              <a:gd name="adj3" fmla="val 16667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MS Mincho" pitchFamily="49" charset="-128"/>
              </a:rPr>
              <a:t>…już tylko na ciebie </a:t>
            </a:r>
          </a:p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MS Mincho" pitchFamily="49" charset="-128"/>
              </a:rPr>
              <a:t>czekamy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ea typeface="MS Mincho" pitchFamily="49" charset="-128"/>
            </a:endParaRPr>
          </a:p>
        </p:txBody>
      </p:sp>
      <p:sp>
        <p:nvSpPr>
          <p:cNvPr id="9" name="Objaśnienie prostokątne zaokrąglone 8"/>
          <p:cNvSpPr/>
          <p:nvPr/>
        </p:nvSpPr>
        <p:spPr>
          <a:xfrm>
            <a:off x="357158" y="2000240"/>
            <a:ext cx="3857652" cy="442674"/>
          </a:xfrm>
          <a:prstGeom prst="wedgeRoundRectCallout">
            <a:avLst>
              <a:gd name="adj1" fmla="val 26293"/>
              <a:gd name="adj2" fmla="val 303733"/>
              <a:gd name="adj3" fmla="val 16667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Lucida Sans" pitchFamily="34" charset="0"/>
                <a:ea typeface="MS Mincho" pitchFamily="49" charset="-128"/>
              </a:rPr>
              <a:t>… musisz do nas dołączyć</a:t>
            </a:r>
            <a:endParaRPr lang="pl-PL" sz="2000" b="1" dirty="0">
              <a:latin typeface="Lucida Sans" pitchFamily="34" charset="0"/>
              <a:ea typeface="MS Mincho" pitchFamily="49" charset="-128"/>
            </a:endParaRPr>
          </a:p>
        </p:txBody>
      </p:sp>
      <p:pic>
        <p:nvPicPr>
          <p:cNvPr id="8" name="thumb1" descr="http://ceeh.nazwa.pl/images/rsgallery/display/I_ZSZ.JPG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5357818" y="2428868"/>
            <a:ext cx="3000396" cy="40011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MS Mincho" pitchFamily="49" charset="-128"/>
              </a:rPr>
              <a:t>Ekonomik chce ciebie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ea typeface="MS Mincho" pitchFamily="49" charset="-128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C:\Documents and Settings\genek\Moje dokumenty\kreatywność\P1030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2571768" cy="2286016"/>
          </a:xfrm>
          <a:prstGeom prst="ellips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Obraz 2" descr="G:\zdjęcia\kreatywność\P1030133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143504" y="3929066"/>
            <a:ext cx="3714776" cy="2738459"/>
          </a:xfrm>
          <a:prstGeom prst="roundRect">
            <a:avLst>
              <a:gd name="adj" fmla="val 273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2000200" y="0"/>
            <a:ext cx="485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pl-PL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 SIĘ RAZEM Z NAMI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EKONOMIKU</a:t>
            </a:r>
          </a:p>
          <a:p>
            <a:pPr lvl="0" algn="ctr">
              <a:spcBef>
                <a:spcPct val="0"/>
              </a:spcBef>
              <a:defRPr/>
            </a:pP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 descr="C:\Documents and Settings\genek\Moje dokumenty\kreatywność\P1030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71950"/>
            <a:ext cx="2476499" cy="2686050"/>
          </a:xfrm>
          <a:prstGeom prst="roundRect">
            <a:avLst>
              <a:gd name="adj" fmla="val 20991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 descr="C:\Documents and Settings\genek\Moje dokumenty\kreatywność\P10301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7180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braz 9" descr="G:\zdjęcia\kreatywność\P1030126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>
            <a:off x="-113623" y="4458393"/>
            <a:ext cx="2798950" cy="2000264"/>
          </a:xfrm>
          <a:prstGeom prst="parallelogram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C:\Documents and Settings\genek\Moje dokumenty\kreatywność\Warsztaty CHorzów kreatywny\PA23029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500174"/>
            <a:ext cx="3286148" cy="26384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pole tekstowe 11"/>
          <p:cNvSpPr txBox="1"/>
          <p:nvPr/>
        </p:nvSpPr>
        <p:spPr>
          <a:xfrm>
            <a:off x="2643174" y="3571876"/>
            <a:ext cx="4071966" cy="584775"/>
          </a:xfrm>
          <a:prstGeom prst="rect">
            <a:avLst/>
          </a:prstGeom>
          <a:solidFill>
            <a:srgbClr val="00206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MŁODZI - KREATYWNI</a:t>
            </a:r>
            <a:endParaRPr lang="pl-PL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928662" y="2714620"/>
            <a:ext cx="40004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785918" y="214290"/>
            <a:ext cx="4714908" cy="15716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pl-P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</a:t>
            </a:r>
            <a:r>
              <a:rPr lang="pl-P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KIERUNKI</a:t>
            </a:r>
            <a:r>
              <a:rPr lang="pl-P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</a:t>
            </a:r>
            <a:r>
              <a:rPr lang="pl-PL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KSZTAŁCENIA:</a:t>
            </a:r>
            <a:endParaRPr lang="pl-PL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7158" y="2000240"/>
            <a:ext cx="8533105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sz="24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TECHNIK EKONOMISTA: (</a:t>
            </a:r>
            <a:r>
              <a:rPr kumimoji="0" lang="pl-PL" sz="2800" b="1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4 lata)</a:t>
            </a:r>
            <a:endParaRPr kumimoji="0" lang="pl-PL" sz="28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                     </a:t>
            </a:r>
            <a:r>
              <a:rPr kumimoji="0" lang="pl-PL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-</a:t>
            </a:r>
            <a:r>
              <a:rPr kumimoji="0" lang="pl-PL" b="1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Finanse i rachunkowość</a:t>
            </a:r>
            <a:endParaRPr kumimoji="0" lang="pl-PL" sz="2400" b="1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                - Zarządzanie małą firmą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TECHNIK HANDLOWIEC: (4 lata)</a:t>
            </a:r>
            <a:endParaRPr kumimoji="0" lang="pl-PL" sz="28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 </a:t>
            </a:r>
            <a:r>
              <a:rPr kumimoji="0" lang="pl-PL" sz="1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-</a:t>
            </a:r>
            <a:r>
              <a:rPr kumimoji="0" lang="pl-PL" sz="1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Działalność handlowo – menadżerska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TECHNIK ORGANIZACJI REKLAMY (4 lata)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20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ZASADNICZA SZKOŁA ZAWODOWA (2 lata)</a:t>
            </a:r>
            <a:endParaRPr kumimoji="0" lang="pl-PL" sz="28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</a:t>
            </a:r>
            <a:r>
              <a:rPr kumimoji="0" lang="pl-PL" sz="1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-</a:t>
            </a:r>
            <a:r>
              <a:rPr kumimoji="0" lang="pl-PL" sz="1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Comic Sans MS" pitchFamily="66" charset="0"/>
                <a:cs typeface="Arial" pitchFamily="34" charset="0"/>
              </a:rPr>
              <a:t>Sprzedawca</a:t>
            </a:r>
            <a:endParaRPr kumimoji="0" lang="pl-PL" sz="2400" b="1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9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96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928662" y="357166"/>
            <a:ext cx="482918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C:\Documents and Settings\genek\Moje dokumenty\kreatywność\P1030187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429192" y="4214794"/>
            <a:ext cx="3714808" cy="264320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6" name="pole tekstowe 5"/>
          <p:cNvSpPr txBox="1"/>
          <p:nvPr/>
        </p:nvSpPr>
        <p:spPr>
          <a:xfrm>
            <a:off x="500034" y="1785926"/>
            <a:ext cx="4714908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Nawiązując do sylwetki patrona szkoły  kontynuujemy </a:t>
            </a:r>
            <a:r>
              <a:rPr lang="pl-PL" sz="2800" b="1" dirty="0" smtClean="0">
                <a:solidFill>
                  <a:srgbClr val="FFC000"/>
                </a:solidFill>
              </a:rPr>
              <a:t>działania przedsiębiorcze</a:t>
            </a:r>
            <a:r>
              <a:rPr lang="pl-PL" sz="2800" dirty="0" smtClean="0"/>
              <a:t>.  Zachęcając  naszych uczniów do  realizacji projektów, kształtujemy w nich nie tylko kompetencje zawodowe , ale również </a:t>
            </a:r>
            <a:r>
              <a:rPr lang="pl-PL" sz="2800" b="1" dirty="0" smtClean="0">
                <a:solidFill>
                  <a:srgbClr val="FFC000"/>
                </a:solidFill>
              </a:rPr>
              <a:t>mobilność</a:t>
            </a:r>
            <a:r>
              <a:rPr lang="pl-PL" sz="2800" dirty="0" smtClean="0"/>
              <a:t>, </a:t>
            </a:r>
            <a:r>
              <a:rPr lang="pl-PL" sz="2800" b="1" dirty="0" smtClean="0">
                <a:solidFill>
                  <a:srgbClr val="FFC000"/>
                </a:solidFill>
              </a:rPr>
              <a:t>asertywność</a:t>
            </a:r>
            <a:r>
              <a:rPr lang="pl-PL" sz="2800" dirty="0" smtClean="0"/>
              <a:t> i </a:t>
            </a:r>
            <a:r>
              <a:rPr lang="pl-PL" sz="2800" b="1" dirty="0" smtClean="0">
                <a:solidFill>
                  <a:srgbClr val="FFC000"/>
                </a:solidFill>
              </a:rPr>
              <a:t>innowacyjność</a:t>
            </a:r>
            <a:r>
              <a:rPr lang="pl-PL" sz="2800" dirty="0" smtClean="0"/>
              <a:t>.  </a:t>
            </a:r>
            <a:endParaRPr lang="pl-PL" sz="2800" dirty="0"/>
          </a:p>
        </p:txBody>
      </p:sp>
      <p:pic>
        <p:nvPicPr>
          <p:cNvPr id="70657" name="Picture 1" descr="C:\Documents and Settings\genek\Moje dokumenty\zdjęcia\DSCN100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29256" y="1643050"/>
            <a:ext cx="3714744" cy="27146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785918" y="357166"/>
            <a:ext cx="4829180" cy="142876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2571744"/>
            <a:ext cx="7215238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OSIĄGNIĘCIA</a:t>
            </a:r>
            <a: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SZKOŁY</a:t>
            </a:r>
            <a:endParaRPr lang="pl-PL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0100" y="4071942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1" dirty="0" smtClean="0"/>
              <a:t>Uczniowie nabywają tu spore doświadczenie, które </a:t>
            </a:r>
            <a:r>
              <a:rPr lang="pl-PL" sz="3600" b="1" i="1" dirty="0" smtClean="0">
                <a:solidFill>
                  <a:srgbClr val="FFC000"/>
                </a:solidFill>
              </a:rPr>
              <a:t>ułatwia</a:t>
            </a:r>
            <a:r>
              <a:rPr lang="pl-PL" sz="3600" b="1" i="1" dirty="0" smtClean="0"/>
              <a:t> im </a:t>
            </a:r>
            <a:r>
              <a:rPr lang="pl-PL" sz="3600" b="1" i="1" dirty="0" smtClean="0">
                <a:solidFill>
                  <a:srgbClr val="FFC000"/>
                </a:solidFill>
              </a:rPr>
              <a:t>start w życie studenckie i zawodowe</a:t>
            </a:r>
            <a:r>
              <a:rPr lang="pl-PL" sz="3200" b="1" i="1" dirty="0" smtClean="0">
                <a:solidFill>
                  <a:srgbClr val="FFC000"/>
                </a:solidFill>
              </a:rPr>
              <a:t>.</a:t>
            </a:r>
            <a:endParaRPr lang="pl-PL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000232" y="357166"/>
            <a:ext cx="4643470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EKONOMICZNO – HANDLOWEJ</a:t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42910" y="1643050"/>
            <a:ext cx="7358114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C000"/>
                </a:solidFill>
              </a:rPr>
              <a:t>UZYSKANIE CERTYFIKATU ŚLĄSKIEJ SZKOŁY PRZEDSIĘBIORCZOŚCI</a:t>
            </a:r>
            <a:endParaRPr lang="pl-PL" sz="3200" b="1" dirty="0">
              <a:solidFill>
                <a:srgbClr val="FFC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57158" y="307181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Certyfikat "</a:t>
            </a:r>
            <a:r>
              <a:rPr lang="pl-PL" sz="2400" b="1" dirty="0" smtClean="0">
                <a:solidFill>
                  <a:srgbClr val="FFC000"/>
                </a:solidFill>
              </a:rPr>
              <a:t>Szkoła Przedsiębiorczości</a:t>
            </a:r>
            <a:r>
              <a:rPr lang="pl-PL" sz="2400" b="1" dirty="0" smtClean="0"/>
              <a:t>" stanowi kompleksowe, jakościowe spojrzenie na aktualną aktywność naszej szkoły, zachęcając ją jednocześnie do nowych przedsięwzięć z zakresu edukacji ekonomicznej i przedsiębiorczości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8" name="Strzałka w prawo 7"/>
          <p:cNvSpPr/>
          <p:nvPr/>
        </p:nvSpPr>
        <p:spPr>
          <a:xfrm rot="5400000">
            <a:off x="6087763" y="4893709"/>
            <a:ext cx="1923236" cy="1719641"/>
          </a:xfrm>
          <a:prstGeom prst="rightArrow">
            <a:avLst>
              <a:gd name="adj1" fmla="val 50000"/>
              <a:gd name="adj2" fmla="val 571"/>
            </a:avLst>
          </a:prstGeom>
          <a:solidFill>
            <a:schemeClr val="tx1">
              <a:lumMod val="6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Picture 1" descr="C:\Documents and Settings\Viktosia i Oliwka\Pulpit\sp_logo_copy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000628" y="2500306"/>
            <a:ext cx="385765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2500306"/>
            <a:ext cx="464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FFC000"/>
                </a:solidFill>
              </a:rPr>
              <a:t>od 2006 roku współpraca </a:t>
            </a:r>
            <a:r>
              <a:rPr lang="pl-PL" sz="2800" b="1" dirty="0" smtClean="0">
                <a:solidFill>
                  <a:srgbClr val="FFC000"/>
                </a:solidFill>
              </a:rPr>
              <a:t>z</a:t>
            </a:r>
          </a:p>
          <a:p>
            <a:r>
              <a:rPr lang="pl-PL" sz="2800" b="1" dirty="0" smtClean="0">
                <a:solidFill>
                  <a:srgbClr val="FFC000"/>
                </a:solidFill>
              </a:rPr>
              <a:t>Górnośląską Wyższą Szkołą Przedsiębiorczości  w Chorzowie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786446" y="571480"/>
          <a:ext cx="3143240" cy="4714883"/>
        </p:xfrm>
        <a:graphic>
          <a:graphicData uri="http://schemas.openxmlformats.org/presentationml/2006/ole">
            <p:oleObj spid="_x0000_s68610" name="Acrobat Document" r:id="rId4" imgW="6220800" imgH="9082800" progId="">
              <p:embed/>
            </p:oleObj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928662" y="285728"/>
            <a:ext cx="4857784" cy="17145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CENTRUM EDUKACJI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EKONOMICZNO – HANDLOWEJ</a:t>
            </a:r>
            <a:b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im. Karola Goduli</a:t>
            </a:r>
            <a:b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>
          <a:blip r:embed="rId5">
            <a:lum contrast="40000"/>
          </a:blip>
          <a:srcRect l="17355" t="17196" r="70324" b="64550"/>
          <a:stretch>
            <a:fillRect/>
          </a:stretch>
        </p:blipFill>
        <p:spPr bwMode="auto">
          <a:xfrm>
            <a:off x="0" y="5143512"/>
            <a:ext cx="1757337" cy="1500174"/>
          </a:xfrm>
          <a:prstGeom prst="beve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/>
          <p:nvPr/>
        </p:nvPicPr>
        <p:blipFill>
          <a:blip r:embed="rId5">
            <a:lum contrast="40000"/>
          </a:blip>
          <a:srcRect l="29110" t="17196" r="27128" b="69457"/>
          <a:stretch>
            <a:fillRect/>
          </a:stretch>
        </p:blipFill>
        <p:spPr bwMode="auto">
          <a:xfrm>
            <a:off x="1785918" y="5143512"/>
            <a:ext cx="7358082" cy="1500174"/>
          </a:xfrm>
          <a:prstGeom prst="bevel">
            <a:avLst>
              <a:gd name="adj" fmla="val 125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5786446" y="214290"/>
            <a:ext cx="314327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PATRONACKIE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POROZUMIENIE O WSPÓŁPRACY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85852" y="357166"/>
            <a:ext cx="557216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SUKCES MŁODYCH ARTYSTÓW Z „EKONOMIKA”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28586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II miejsce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podczas prezentacji finałowych XXXIII Wojewódzkiego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Przeglądu Szkolnych Zespołów Artystycznych w Częstochowie </a:t>
            </a:r>
          </a:p>
        </p:txBody>
      </p:sp>
      <p:pic>
        <p:nvPicPr>
          <p:cNvPr id="28673" name="Picture 1" descr="C:\Documents and Settings\Viktosia i Oliwka\Pulpit\0104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 rot="159964">
            <a:off x="341062" y="2860825"/>
            <a:ext cx="3271864" cy="245570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786182" y="3000372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Swoją wersją teatralną </a:t>
            </a:r>
            <a:r>
              <a:rPr lang="pl-PL" b="1" dirty="0" smtClean="0"/>
              <a:t>„Kopciuszka”</a:t>
            </a:r>
            <a:r>
              <a:rPr lang="pl-PL" dirty="0" smtClean="0"/>
              <a:t> zachwycili zarówno publiczność, jak i jurorów, którzy docenili kreatywność, poczucie humoru, żywiołowość i brawurową grę aktorską młodych ludzi. </a:t>
            </a:r>
          </a:p>
        </p:txBody>
      </p:sp>
      <p:pic>
        <p:nvPicPr>
          <p:cNvPr id="8" name="Picture 1" descr="C:\Documents and Settings\Viktosia i Oliwka\Pulpit\1001835bf8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643702" y="3000372"/>
            <a:ext cx="2264583" cy="301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8"/>
          <p:cNvSpPr/>
          <p:nvPr/>
        </p:nvSpPr>
        <p:spPr>
          <a:xfrm>
            <a:off x="285720" y="550070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Cieszy fakt, iż młodzież w dobie Internetu i komputeryzacji  szuka różnorodnych form artystycznej ekspresji i w pełni się w nią angażuje.</a:t>
            </a:r>
            <a:endParaRPr lang="pl-PL" dirty="0"/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85918" y="285729"/>
            <a:ext cx="42862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 smtClean="0"/>
              <a:t>CENTRUM EDUKACJI EKONOMICZNO – HANDLOWEJ</a:t>
            </a:r>
            <a:br>
              <a:rPr lang="pl-PL" sz="2400" b="1" dirty="0" smtClean="0"/>
            </a:br>
            <a:r>
              <a:rPr lang="pl-PL" sz="2400" dirty="0" smtClean="0"/>
              <a:t>im. Karola Goduli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2400" dirty="0" smtClean="0"/>
              <a:t>w Tarnowskich Górach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85786" y="2071678"/>
            <a:ext cx="7072362" cy="16312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II i III miejsce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w konkursie „RATUJMY ŚRODOWISKO NATURALNE </a:t>
            </a:r>
          </a:p>
          <a:p>
            <a:pPr algn="ctr">
              <a:buFontTx/>
              <a:buChar char="-"/>
            </a:pPr>
            <a:r>
              <a:rPr lang="pl-PL" sz="2400" b="1" dirty="0" smtClean="0">
                <a:solidFill>
                  <a:srgbClr val="FFC000"/>
                </a:solidFill>
              </a:rPr>
              <a:t> NASZ WSPÓLNY DOM</a:t>
            </a:r>
            <a:r>
              <a:rPr lang="pl-PL" sz="2400" b="1" i="1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pl-PL" sz="1400" dirty="0" smtClean="0"/>
              <a:t>(Organizator: Liga Ochrony Przyrody</a:t>
            </a:r>
          </a:p>
          <a:p>
            <a:r>
              <a:rPr lang="pl-PL" sz="1400" dirty="0" smtClean="0"/>
              <a:t>                                       Zarząd Oddziału Powiatowego w Tarnowskich Górach)</a:t>
            </a:r>
            <a:endParaRPr lang="pl-PL" sz="1400" dirty="0"/>
          </a:p>
        </p:txBody>
      </p:sp>
      <p:pic>
        <p:nvPicPr>
          <p:cNvPr id="49154" name="Picture 2" descr="http://www.tarnowskiegory.pl/obrazki/zdjecia/repty2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20741464">
            <a:off x="1006298" y="4177501"/>
            <a:ext cx="2857500" cy="2143125"/>
          </a:xfrm>
          <a:prstGeom prst="foldedCorner">
            <a:avLst/>
          </a:prstGeom>
          <a:solidFill>
            <a:schemeClr val="accent1"/>
          </a:solidFill>
          <a:ln>
            <a:solidFill>
              <a:srgbClr val="92D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9156" name="Picture 4" descr="http://www.tarnowskiegory.pl/obrazki/zdjecia/rept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9209">
            <a:off x="5429256" y="4214818"/>
            <a:ext cx="2857500" cy="2143125"/>
          </a:xfrm>
          <a:prstGeom prst="cube">
            <a:avLst/>
          </a:prstGeom>
          <a:noFill/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2549</TotalTime>
  <Words>766</Words>
  <PresentationFormat>Pokaz na ekranie (4:3)</PresentationFormat>
  <Paragraphs>184</Paragraphs>
  <Slides>36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Motyw pakietu Office</vt:lpstr>
      <vt:lpstr>Acrobat Document</vt:lpstr>
      <vt:lpstr>          CENTRUM EDUKACJI EKONOMICZNO – HANDLOWEJ IM. KAROLA GODULI  w Tarnowskich Górach  </vt:lpstr>
      <vt:lpstr>CENTRUM EDUKACJI EKONOMICZNO – HANDLOWEJ im. Karola Goduli  </vt:lpstr>
      <vt:lpstr>CENTRUM EDUKACJI EKONOMICZNO – HANDLOWEJ im. Karola Goduli 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ZATAŃCZ  RAZEM Z NAMI</vt:lpstr>
      <vt:lpstr>ZAŚPIEWAJ  RAZEM Z NAMI</vt:lpstr>
      <vt:lpstr>ROZWIJAJ SWOJE  ZDOLNOŚCI AKTORSKIE</vt:lpstr>
      <vt:lpstr> Rozwijaj  swoje pasje </vt:lpstr>
      <vt:lpstr> ZWIEDZAJ Z NAMI  KÓŁKO TURYSTYCZNE DLA PODRÓŻNIKÓW </vt:lpstr>
      <vt:lpstr>Slajd 19</vt:lpstr>
      <vt:lpstr>…z nami poznasz  sławnych  ludzi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CENTRUM EDUKACJI         EKONOMICZNO-HANDLOWEJ im. Karola Goduli 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EDUKACJI EKONOMICZNO - HANDLOWEJ </dc:title>
  <cp:lastModifiedBy>Your User Name</cp:lastModifiedBy>
  <cp:revision>263</cp:revision>
  <dcterms:modified xsi:type="dcterms:W3CDTF">2011-03-10T13:47:14Z</dcterms:modified>
</cp:coreProperties>
</file>